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Alfa Slab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lfaSlab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5fdfd2e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85fdfd2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85fdfd2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85fdfd2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85fdfd2e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85fdfd2e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85fdfd2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85fdfd2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5fdfd2e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5fdfd2e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85fdfd2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85fdfd2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5fdfd2e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5fdfd2e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85fdfd2e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85fdfd2e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85fdfd2e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85fdfd2e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5fdfd2e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5fdfd2e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85fdfd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85fdfd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5fdfd2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5fdfd2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7c4659f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7c4659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87c4659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87c4659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87c465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87c465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7c4659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7c4659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85fdfd2e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85fdfd2e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7c4659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87c4659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87c4659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87c4659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7c465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7c465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87c4659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87c4659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85fdfd2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85fdfd2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87c4659f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87c4659f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7c4659f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7c4659f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87c4659f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87c4659f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87c4659f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87c4659f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85fdfd2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85fdfd2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5fdfd2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85fdfd2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5fdfd2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5fdfd2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5fdfd2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5fdfd2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5fdfd2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5fdfd2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85fdfd2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85fdfd2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Цифров генератор на сигнали с тъчскрийн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Дипломант: Петър Николов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Научен ръководител: гл. ас. д-р инж. Любомир Богданов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125" y="0"/>
            <a:ext cx="1295875" cy="12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Грешки в принципната схема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Аналоговата част е преработена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Състезание на сигнали в адресния брояч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63" y="0"/>
            <a:ext cx="72734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Печатна платка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Четирислойна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1-ви слой: сигнален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2-ри слой: захранващи напрежения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3-ти слой: заземяващи плочи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4-ти слой: сигнален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25" y="1094062"/>
            <a:ext cx="4710978" cy="35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Проблемът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да се тестват електронни устройства в процеса на разработка им?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прецизно, пълноценно, лесно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00" y="2237125"/>
            <a:ext cx="65817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Софтуер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466725"/>
            <a:ext cx="42005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47625"/>
            <a:ext cx="87630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Постижения и резултати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Работоспособен прототипен модел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±5V амплитуда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±5V постояннотоково отместване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до 100kHz честота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произволна форма на сигнала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Функционален драйвер за ILI9341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Функционален драйвер за XPT2046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Проста графична среда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00" y="1017725"/>
            <a:ext cx="4622798" cy="34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Бъдещо развитие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По-сложна графична среда, написана на 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Подобряване шумоустойчивостта и стабилността на схемата и платката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Проектиране на стабилно и ефикасно захранване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Преработване на аналоговата схемотехника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Преработване на други блокове от принципната схема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Проектиране на двуслойна платка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Демонстрация</a:t>
            </a:r>
            <a:endParaRPr/>
          </a:p>
        </p:txBody>
      </p:sp>
      <p:sp>
        <p:nvSpPr>
          <p:cNvPr id="201" name="Google Shape;201;p3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Благодаря за вниманието</a:t>
            </a:r>
            <a:endParaRPr/>
          </a:p>
        </p:txBody>
      </p:sp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95" y="0"/>
            <a:ext cx="74162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7" y="0"/>
            <a:ext cx="8547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57" y="0"/>
            <a:ext cx="8547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Идеята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Лабораторно устройство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Възпроизвежда електрически сигнали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прецизно, пълноценно, лесно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800" y="2439805"/>
            <a:ext cx="5058400" cy="23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57" y="0"/>
            <a:ext cx="8547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050" y="1524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71" y="0"/>
            <a:ext cx="780185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Цели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Потребителски интерфейс чрез тъчскрийн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Генериране на сигнал с произволна форма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Регулиране на параметрите на сигнала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честота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амплитуда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bg"/>
              <a:t>постояннотоково отместване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Евтино?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491" y="3291303"/>
            <a:ext cx="6643025" cy="14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Цифров генератор на сигнали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2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Принцип на действие - Директен Цифров Синтез (DDS)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Предимства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Недостатъци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5" y="2444825"/>
            <a:ext cx="8043550" cy="241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Дискретизация на генерирания сигнал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Ограничен брой моментни стойности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Ограничена резолюция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399997"/>
            <a:ext cx="4260296" cy="292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1084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Блокова схема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575" y="43218"/>
            <a:ext cx="6544423" cy="5057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Принципна електрическа схема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Разделена на 5 йерархични листа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Съставена от множество логически блокове и връзки между тях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55" y="0"/>
            <a:ext cx="72734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